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6"/>
  </p:normalViewPr>
  <p:slideViewPr>
    <p:cSldViewPr snapToGrid="0" snapToObjects="1" showGuides="1">
      <p:cViewPr varScale="1">
        <p:scale>
          <a:sx n="74" d="100"/>
          <a:sy n="74" d="100"/>
        </p:scale>
        <p:origin x="176" y="7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855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717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52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071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32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0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33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62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9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214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461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04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0925B80C-88BA-4557-B7BD-593D46F88B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ADACD4-E4EB-D246-8BCC-C97C980A2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5639" y="324805"/>
            <a:ext cx="11553273" cy="4226233"/>
          </a:xfrm>
        </p:spPr>
        <p:txBody>
          <a:bodyPr anchor="t">
            <a:normAutofit/>
          </a:bodyPr>
          <a:lstStyle/>
          <a:p>
            <a:r>
              <a:rPr lang="en-US" sz="11500" dirty="0">
                <a:solidFill>
                  <a:schemeClr val="bg1"/>
                </a:solidFill>
              </a:rPr>
              <a:t>Predicting Accident Severity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F6FB0-C477-F249-992F-D6ED95472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733" y="4718033"/>
            <a:ext cx="10634738" cy="1175039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Analisa Hill</a:t>
            </a:r>
          </a:p>
          <a:p>
            <a:r>
              <a:rPr lang="en-US" dirty="0">
                <a:solidFill>
                  <a:schemeClr val="bg1"/>
                </a:solidFill>
              </a:rPr>
              <a:t>September 20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189888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909513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LeftStep">
      <a:dk1>
        <a:srgbClr val="000000"/>
      </a:dk1>
      <a:lt1>
        <a:srgbClr val="FFFFFF"/>
      </a:lt1>
      <a:dk2>
        <a:srgbClr val="243341"/>
      </a:dk2>
      <a:lt2>
        <a:srgbClr val="E4E8E2"/>
      </a:lt2>
      <a:accent1>
        <a:srgbClr val="B129E7"/>
      </a:accent1>
      <a:accent2>
        <a:srgbClr val="6B3BDB"/>
      </a:accent2>
      <a:accent3>
        <a:srgbClr val="354AE8"/>
      </a:accent3>
      <a:accent4>
        <a:srgbClr val="177CD5"/>
      </a:accent4>
      <a:accent5>
        <a:srgbClr val="21B5BC"/>
      </a:accent5>
      <a:accent6>
        <a:srgbClr val="14B87C"/>
      </a:accent6>
      <a:hlink>
        <a:srgbClr val="378DA5"/>
      </a:hlink>
      <a:folHlink>
        <a:srgbClr val="7F7F7F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Macintosh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Univers</vt:lpstr>
      <vt:lpstr>Univers Condensed</vt:lpstr>
      <vt:lpstr>RetrospectVTI</vt:lpstr>
      <vt:lpstr>Predicting Accident Severity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Accident Severity</dc:title>
  <dc:creator>Analisa Hill</dc:creator>
  <cp:lastModifiedBy>Analisa Hill</cp:lastModifiedBy>
  <cp:revision>1</cp:revision>
  <dcterms:created xsi:type="dcterms:W3CDTF">2020-09-20T22:07:06Z</dcterms:created>
  <dcterms:modified xsi:type="dcterms:W3CDTF">2020-09-20T22:08:03Z</dcterms:modified>
</cp:coreProperties>
</file>

<file path=docProps/thumbnail.jpeg>
</file>